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58" r:id="rId5"/>
    <p:sldId id="260" r:id="rId6"/>
    <p:sldId id="263" r:id="rId7"/>
    <p:sldId id="264" r:id="rId8"/>
    <p:sldId id="259" r:id="rId9"/>
    <p:sldId id="262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245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5479-FEB5-4D5E-B96F-04031E0750D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0A1C1-3501-4746-BC1C-AF0D84631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715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5479-FEB5-4D5E-B96F-04031E0750D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0A1C1-3501-4746-BC1C-AF0D84631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930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5479-FEB5-4D5E-B96F-04031E0750D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0A1C1-3501-4746-BC1C-AF0D84631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8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5479-FEB5-4D5E-B96F-04031E0750D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0A1C1-3501-4746-BC1C-AF0D84631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51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5479-FEB5-4D5E-B96F-04031E0750D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0A1C1-3501-4746-BC1C-AF0D84631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078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5479-FEB5-4D5E-B96F-04031E0750D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0A1C1-3501-4746-BC1C-AF0D84631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320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5479-FEB5-4D5E-B96F-04031E0750D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0A1C1-3501-4746-BC1C-AF0D84631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934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5479-FEB5-4D5E-B96F-04031E0750D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0A1C1-3501-4746-BC1C-AF0D84631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134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5479-FEB5-4D5E-B96F-04031E0750D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0A1C1-3501-4746-BC1C-AF0D84631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197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5479-FEB5-4D5E-B96F-04031E0750D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0A1C1-3501-4746-BC1C-AF0D84631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675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5479-FEB5-4D5E-B96F-04031E0750D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0A1C1-3501-4746-BC1C-AF0D84631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48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C5479-FEB5-4D5E-B96F-04031E0750D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0A1C1-3501-4746-BC1C-AF0D84631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64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-KOXmQicqy8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64771"/>
            <a:ext cx="10515600" cy="541219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Линевская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СОШ»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Смоленского района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конкурс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учителей иностранного языка</a:t>
            </a:r>
          </a:p>
          <a:p>
            <a:pPr marL="0" indent="0" algn="ctr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электронных образовательных ресурсов»</a:t>
            </a:r>
          </a:p>
          <a:p>
            <a:pPr marL="0" indent="0" algn="ctr">
              <a:buNone/>
            </a:pP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Ковалёва В.Л., учитель английского языка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Линевский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2024 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03433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494"/>
            <a:ext cx="12192000" cy="68714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45867" y="481692"/>
            <a:ext cx="9888190" cy="5680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Rhinos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plants. (eat)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Bengal tiger 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in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India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(live)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lion  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during the day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(sleep)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Crocodiles                            in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rivers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(swim)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Elephants                             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bananas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(like)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cobra sometimes 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a human. (bite)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04554" y="927327"/>
            <a:ext cx="1092529" cy="3800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eat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50967" y="1862821"/>
            <a:ext cx="1092529" cy="3800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lives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86247" y="2863438"/>
            <a:ext cx="1092529" cy="3800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sleeps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04702" y="3811289"/>
            <a:ext cx="1092529" cy="3800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swim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16424" y="4778489"/>
            <a:ext cx="1092529" cy="3800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like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26858" y="4541523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475755" y="5724372"/>
            <a:ext cx="1092529" cy="3800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bites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259053" y="421911"/>
            <a:ext cx="6280117" cy="490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Put the verbs in brackets into the correct form</a:t>
            </a:r>
            <a:endParaRPr lang="ru-RU" sz="2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6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494"/>
            <a:ext cx="12192000" cy="68714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32807" y="682923"/>
            <a:ext cx="2253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omework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9478" y="1690688"/>
            <a:ext cx="484958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1.p. 66 ex 1.,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Выучить слова</a:t>
            </a:r>
            <a:endParaRPr lang="en-US" sz="20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Рассказать о любимом индийском животном по образцу.</a:t>
            </a:r>
            <a:endParaRPr lang="en-US" sz="20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637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494"/>
            <a:ext cx="12192000" cy="68714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44858" y="2489325"/>
            <a:ext cx="870783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Be kind to animals!</a:t>
            </a:r>
            <a:endParaRPr lang="ru-RU" sz="8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5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617138" y="2001838"/>
            <a:ext cx="6096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резентация к уроку английского языка в 5 классе 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World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Animals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53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06"/>
            <a:ext cx="12192000" cy="6871494"/>
          </a:xfrm>
        </p:spPr>
      </p:pic>
      <p:sp>
        <p:nvSpPr>
          <p:cNvPr id="6" name="Прямоугольник 5"/>
          <p:cNvSpPr/>
          <p:nvPr/>
        </p:nvSpPr>
        <p:spPr>
          <a:xfrm>
            <a:off x="4445548" y="3244334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FFFF"/>
                </a:solidFill>
                <a:latin typeface="YouTube Noto"/>
                <a:hlinkClick r:id="rId3"/>
              </a:rPr>
              <a:t>https://youtu.be/-KOXmQicqy8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" y="-13494"/>
            <a:ext cx="12177167" cy="6863134"/>
          </a:xfrm>
          <a:prstGeom prst="rect">
            <a:avLst/>
          </a:prstGeom>
        </p:spPr>
      </p:pic>
      <p:pic>
        <p:nvPicPr>
          <p:cNvPr id="1026" name="Picture 2" descr="https://gas-kvas.com/grafic/uploads/posts/2023-10/1696534312_gas-kvas-com-p-kartinki-kobra-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86" y="442744"/>
            <a:ext cx="1426625" cy="204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faunistics.com/wp-content/uploads/2021/01/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792" y="383167"/>
            <a:ext cx="2603784" cy="215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desicomments.com/wp-content/uploads/Caribou-In-Forest-adb308-adb301desi00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713" y="442743"/>
            <a:ext cx="2555932" cy="170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pofoto.club/uploads/posts/2022-08/1661362346_17-pofoto-club-p-verblyud-dromedar-2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877" y="584235"/>
            <a:ext cx="2697568" cy="175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pichold.ru/wp-content/uploads/2019/06/2018Animals___Reptiles_Toothed_crocodile_with_open_mouth_near_the_pond_123232_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45" y="3046604"/>
            <a:ext cx="2483148" cy="156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w.forfun.com/fetch/4e/4e4c9534fa7e60c6d3cbb9b6e6dc54ce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184" y="2605099"/>
            <a:ext cx="2946801" cy="184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https://avatars.mds.yandex.net/i?id=5e658b3058292baa7d11d1cffcc98094_l-5220949-images-thumbs&amp;n=13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052" y="4566120"/>
            <a:ext cx="2876571" cy="1730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s://upload.wikimedia.org/wikipedia/commons/2/22/Elephant_side-view_Kruger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0563" y="3007679"/>
            <a:ext cx="2842260" cy="21316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 flipH="1">
            <a:off x="635555" y="2516470"/>
            <a:ext cx="1205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cobra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3111002" y="2634975"/>
            <a:ext cx="1029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rhino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56380" y="2222612"/>
            <a:ext cx="889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deer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11693" y="2490108"/>
            <a:ext cx="791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camel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4946" y="4566120"/>
            <a:ext cx="745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91377" y="5246510"/>
            <a:ext cx="1212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elephant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07537" y="5885249"/>
            <a:ext cx="94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leopard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02179" y="4842764"/>
            <a:ext cx="1094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crocodile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27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4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53934" y="1521717"/>
            <a:ext cx="8749393" cy="375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Is the Bengal tiger 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national animal 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India?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Is the Indian cobra black?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Are Indian elephants very big and tall?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Does Indian rhino 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like 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sit in water and mud?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3228972" y="381575"/>
            <a:ext cx="5399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 the questions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08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494"/>
            <a:ext cx="12192000" cy="68714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</p:pic>
      <p:sp>
        <p:nvSpPr>
          <p:cNvPr id="5" name="Прямоугольник 4"/>
          <p:cNvSpPr/>
          <p:nvPr/>
        </p:nvSpPr>
        <p:spPr>
          <a:xfrm>
            <a:off x="5159044" y="3223559"/>
            <a:ext cx="1736373" cy="548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Relaxation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31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494"/>
            <a:ext cx="12192000" cy="68714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93613" y="658574"/>
            <a:ext cx="46156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Present Simple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13300" y="1595799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baseline="30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Person Singular</a:t>
            </a:r>
          </a:p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Spelling rules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3431" y="2670517"/>
            <a:ext cx="8085138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33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494"/>
            <a:ext cx="12192000" cy="68714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3388178" y="547007"/>
            <a:ext cx="5657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 the third person singular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1553662"/>
            <a:ext cx="9220200" cy="3834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hide – he 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We 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hunt – she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2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They 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live – he 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You 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eat – she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2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walk – she 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You 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use – she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2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They carry 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she 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They 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wash – 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she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86720" y="1627607"/>
            <a:ext cx="989238" cy="3804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hides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77077" y="1659677"/>
            <a:ext cx="964746" cy="396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hunts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66698" y="2735534"/>
            <a:ext cx="934810" cy="430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lives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83212" y="2664084"/>
            <a:ext cx="917121" cy="430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eats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72456" y="3767251"/>
            <a:ext cx="1074284" cy="4680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walks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83212" y="3825986"/>
            <a:ext cx="1081768" cy="4093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uses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59450" y="4853592"/>
            <a:ext cx="1194025" cy="5345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washes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79990" y="4837491"/>
            <a:ext cx="1130753" cy="4774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carries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40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4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51857" y="567143"/>
            <a:ext cx="96882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Write the third person singular of the Present Simple of the verbs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below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1179" y="1363960"/>
            <a:ext cx="84963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swim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play    -  </a:t>
            </a:r>
          </a:p>
          <a:p>
            <a:endParaRPr lang="en-US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run     -                         keep   -  </a:t>
            </a:r>
          </a:p>
          <a:p>
            <a:endParaRPr lang="en-US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sleep   -                         have    - </a:t>
            </a:r>
          </a:p>
          <a:p>
            <a:endParaRPr lang="en-US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speak   -                        do       -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98965" y="1542995"/>
            <a:ext cx="1543050" cy="5450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swims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932839" y="1496186"/>
            <a:ext cx="1387928" cy="473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plays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20736" y="3738445"/>
            <a:ext cx="1387928" cy="473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sleeps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89990" y="2618241"/>
            <a:ext cx="1387928" cy="473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keeps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20736" y="2594614"/>
            <a:ext cx="1387928" cy="473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runs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28900" y="4808915"/>
            <a:ext cx="1545772" cy="496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speaks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989990" y="3721319"/>
            <a:ext cx="1387928" cy="473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has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989990" y="4808915"/>
            <a:ext cx="1387928" cy="473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does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9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187</Words>
  <Application>Microsoft Office PowerPoint</Application>
  <PresentationFormat>Широкоэкранный</PresentationFormat>
  <Paragraphs>87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YouTube Noto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Валентина Ковалева</dc:creator>
  <cp:lastModifiedBy>Валентина Ковалева</cp:lastModifiedBy>
  <cp:revision>29</cp:revision>
  <dcterms:created xsi:type="dcterms:W3CDTF">2024-01-10T13:48:16Z</dcterms:created>
  <dcterms:modified xsi:type="dcterms:W3CDTF">2024-01-28T12:47:23Z</dcterms:modified>
</cp:coreProperties>
</file>